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195" autoAdjust="0"/>
  </p:normalViewPr>
  <p:slideViewPr>
    <p:cSldViewPr>
      <p:cViewPr varScale="1">
        <p:scale>
          <a:sx n="56" d="100"/>
          <a:sy n="56" d="100"/>
        </p:scale>
        <p:origin x="21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013D8E-9D2F-4B26-8A8B-CA0F2E94B740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9E0BE-D018-4D86-8FE9-B7E1A6896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22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 err="1" smtClean="0"/>
              <a:t>SGD+Momentum</a:t>
            </a:r>
            <a:r>
              <a:rPr lang="fa-IR" baseline="0" dirty="0" smtClean="0"/>
              <a:t> مثل گذاشتن توی در شیب کوهستانه.</a:t>
            </a:r>
          </a:p>
          <a:p>
            <a:pPr algn="r" rtl="1"/>
            <a:r>
              <a:rPr lang="fa-IR" baseline="0" dirty="0" smtClean="0"/>
              <a:t>در </a:t>
            </a:r>
            <a:r>
              <a:rPr lang="en-US" baseline="0" dirty="0" smtClean="0"/>
              <a:t>S+M</a:t>
            </a:r>
            <a:r>
              <a:rPr lang="fa-IR" baseline="0" dirty="0" smtClean="0"/>
              <a:t> گذشته رو هم معیار قرار میده. یعنی اگه هم جهتن، تقویتش کن و برعکس اگه نوسانی هستن، یعنی خنثی کن تاثیرشونو.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9E0BE-D018-4D86-8FE9-B7E1A68961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72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9E0BE-D018-4D86-8FE9-B7E1A68961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49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9E0BE-D018-4D86-8FE9-B7E1A68961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2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در</a:t>
            </a:r>
            <a:r>
              <a:rPr lang="fa-IR" baseline="0" dirty="0" smtClean="0"/>
              <a:t> </a:t>
            </a:r>
            <a:r>
              <a:rPr lang="en-US" baseline="0" dirty="0" smtClean="0"/>
              <a:t>Saddle point</a:t>
            </a:r>
            <a:r>
              <a:rPr lang="fa-IR" baseline="0" dirty="0" smtClean="0"/>
              <a:t>، چون سرعت داریم هیچ وقت در شیب صفر متوقف نمیشیم. در </a:t>
            </a:r>
            <a:r>
              <a:rPr lang="en-US" baseline="0" dirty="0" smtClean="0"/>
              <a:t>local minima</a:t>
            </a:r>
            <a:r>
              <a:rPr lang="fa-IR" baseline="0" dirty="0" smtClean="0"/>
              <a:t> بستگی به سرعت داره. اگه خیلی عمیق باشه متوقف میشیم.</a:t>
            </a:r>
          </a:p>
          <a:p>
            <a:pPr algn="r" rtl="1"/>
            <a:r>
              <a:rPr lang="fa-IR" baseline="0" dirty="0" smtClean="0"/>
              <a:t>سرعت همگرایی </a:t>
            </a:r>
            <a:r>
              <a:rPr lang="en-US" baseline="0" dirty="0" smtClean="0"/>
              <a:t>S+M</a:t>
            </a:r>
            <a:r>
              <a:rPr lang="fa-IR" baseline="0" dirty="0" smtClean="0"/>
              <a:t> به مراتب بهتر از </a:t>
            </a:r>
            <a:r>
              <a:rPr lang="en-US" baseline="0" dirty="0" smtClean="0"/>
              <a:t>S</a:t>
            </a:r>
            <a:r>
              <a:rPr lang="fa-IR" baseline="0" dirty="0" smtClean="0"/>
              <a:t> است.</a:t>
            </a:r>
          </a:p>
          <a:p>
            <a:pPr algn="r" rtl="1"/>
            <a:endParaRPr lang="fa-I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9E0BE-D018-4D86-8FE9-B7E1A68961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81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در</a:t>
            </a:r>
            <a:r>
              <a:rPr lang="fa-IR" baseline="0" dirty="0" smtClean="0"/>
              <a:t> </a:t>
            </a:r>
            <a:r>
              <a:rPr lang="en-US" baseline="0" dirty="0" err="1" smtClean="0"/>
              <a:t>Nesterov</a:t>
            </a:r>
            <a:r>
              <a:rPr lang="fa-IR" baseline="0" dirty="0" smtClean="0"/>
              <a:t> اینکه چقدر شیب داریم مهمه. </a:t>
            </a:r>
          </a:p>
          <a:p>
            <a:pPr algn="r" rtl="1"/>
            <a:r>
              <a:rPr lang="fa-IR" baseline="0" dirty="0" smtClean="0"/>
              <a:t>یک سرعت فعلی داریم که میگیم اگه با همین سرعت پیش بریم گرادیان چقدره نه اینکه در نقطه آغاز ببینیم گرادیان چقدره.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9E0BE-D018-4D86-8FE9-B7E1A68961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72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baseline="0" dirty="0" smtClean="0"/>
              <a:t>چالش در پیاده ‌سازی: هزینه محاسباتی برای </a:t>
            </a:r>
            <a:r>
              <a:rPr lang="en-US" baseline="0" dirty="0" err="1" smtClean="0"/>
              <a:t>xt+pvt</a:t>
            </a:r>
            <a:endParaRPr lang="en-US" dirty="0" smtClean="0"/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9E0BE-D018-4D86-8FE9-B7E1A68961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32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در روش قبلی هم حافظه بیشتری میطلبه و هم هزینه محاسباتی</a:t>
            </a:r>
            <a:r>
              <a:rPr lang="fa-IR" baseline="0" dirty="0" smtClean="0"/>
              <a:t> بیشتری داره.</a:t>
            </a:r>
            <a:r>
              <a:rPr lang="en-US" baseline="0" dirty="0" smtClean="0"/>
              <a:t> </a:t>
            </a:r>
            <a:endParaRPr lang="fa-IR" dirty="0" smtClean="0"/>
          </a:p>
          <a:p>
            <a:pPr algn="r" rtl="1"/>
            <a:r>
              <a:rPr lang="fa-IR" dirty="0" smtClean="0"/>
              <a:t>در</a:t>
            </a:r>
            <a:r>
              <a:rPr lang="fa-IR" baseline="0" dirty="0" smtClean="0"/>
              <a:t> روش بهبود یافته مقداری حافظه بیشتر برای </a:t>
            </a:r>
            <a:r>
              <a:rPr lang="en-US" baseline="0" dirty="0" err="1" smtClean="0"/>
              <a:t>vt</a:t>
            </a:r>
            <a:r>
              <a:rPr lang="fa-IR" baseline="0" dirty="0" smtClean="0"/>
              <a:t> نیاز است.</a:t>
            </a:r>
          </a:p>
          <a:p>
            <a:pPr algn="r" rtl="1"/>
            <a:endParaRPr lang="fa-I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9E0BE-D018-4D86-8FE9-B7E1A68961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682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نگاه</a:t>
            </a:r>
            <a:r>
              <a:rPr lang="fa-IR" baseline="0" dirty="0" smtClean="0"/>
              <a:t> کن دز یک راستا، اندازه گرادیان چقدره، اگه اندازه گرادیان زیاده، نرخ آموزش رو کم کن و بالعکس.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9E0BE-D018-4D86-8FE9-B7E1A68961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31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در</a:t>
            </a:r>
            <a:r>
              <a:rPr lang="fa-IR" baseline="0" dirty="0" smtClean="0"/>
              <a:t> این روش بجای اینکه متغیرها را جمع کنیم، میانگین میگیریم.</a:t>
            </a:r>
          </a:p>
          <a:p>
            <a:pPr algn="r" rtl="1"/>
            <a:r>
              <a:rPr lang="fa-IR" dirty="0" smtClean="0"/>
              <a:t>چون نمیتوانیم همه متغیرها را در حافظه نگه داریم،</a:t>
            </a:r>
            <a:r>
              <a:rPr lang="fa-IR" baseline="0" dirty="0" smtClean="0"/>
              <a:t> میانگین در حرکت را حساب میکنیم. </a:t>
            </a:r>
          </a:p>
          <a:p>
            <a:pPr algn="r" rtl="1"/>
            <a:r>
              <a:rPr lang="fa-IR" baseline="0" dirty="0" smtClean="0"/>
              <a:t>اگه بخوای دقیقا میانگین باشه </a:t>
            </a:r>
            <a:r>
              <a:rPr lang="en-US" baseline="0" dirty="0" smtClean="0"/>
              <a:t>decay rate</a:t>
            </a:r>
            <a:r>
              <a:rPr lang="fa-IR" baseline="0" dirty="0" smtClean="0"/>
              <a:t> را برحسب </a:t>
            </a:r>
            <a:r>
              <a:rPr lang="en-US" baseline="0" dirty="0" smtClean="0"/>
              <a:t>iteration</a:t>
            </a:r>
            <a:r>
              <a:rPr lang="fa-IR" baseline="0" dirty="0" smtClean="0"/>
              <a:t> حساب میکنیم. ولی خیلی وقتا مقدارش رو صفر می‌گذاریم.</a:t>
            </a:r>
          </a:p>
          <a:p>
            <a:pPr algn="r" rtl="1"/>
            <a:r>
              <a:rPr lang="fa-IR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9E0BE-D018-4D86-8FE9-B7E1A68961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94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هم</a:t>
            </a:r>
            <a:r>
              <a:rPr lang="fa-IR" baseline="0" dirty="0" smtClean="0"/>
              <a:t> </a:t>
            </a:r>
            <a:r>
              <a:rPr lang="en-US" baseline="0" dirty="0" smtClean="0"/>
              <a:t>mom</a:t>
            </a:r>
            <a:r>
              <a:rPr lang="fa-IR" baseline="0" dirty="0" smtClean="0"/>
              <a:t> مرتبه اول رو بکار ببر هم </a:t>
            </a:r>
            <a:r>
              <a:rPr lang="en-US" baseline="0" dirty="0" smtClean="0"/>
              <a:t>mom</a:t>
            </a:r>
            <a:r>
              <a:rPr lang="fa-IR" baseline="0" dirty="0" smtClean="0"/>
              <a:t> مرتبه 2. </a:t>
            </a:r>
          </a:p>
          <a:p>
            <a:pPr algn="r" rtl="1"/>
            <a:r>
              <a:rPr lang="fa-IR" baseline="0" dirty="0" smtClean="0"/>
              <a:t>در کد هم اگه ببینی </a:t>
            </a:r>
            <a:r>
              <a:rPr lang="en-US" baseline="0" dirty="0" smtClean="0"/>
              <a:t>x-=</a:t>
            </a:r>
            <a:r>
              <a:rPr lang="fa-IR" baseline="0" dirty="0" smtClean="0"/>
              <a:t> توی صورت معیار </a:t>
            </a:r>
            <a:r>
              <a:rPr lang="en-US" baseline="0" dirty="0" smtClean="0"/>
              <a:t>mom</a:t>
            </a:r>
            <a:r>
              <a:rPr lang="fa-IR" baseline="0" dirty="0" smtClean="0"/>
              <a:t> و توی مخرج ایده </a:t>
            </a:r>
            <a:r>
              <a:rPr lang="en-US" baseline="0" dirty="0" err="1" smtClean="0"/>
              <a:t>adaGrad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RMSProp</a:t>
            </a:r>
            <a:r>
              <a:rPr lang="fa-IR" baseline="0" dirty="0" smtClean="0"/>
              <a:t> استفاده شده.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9E0BE-D018-4D86-8FE9-B7E1A68961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85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در</a:t>
            </a:r>
            <a:r>
              <a:rPr lang="fa-IR" baseline="0" dirty="0" smtClean="0"/>
              <a:t> واقع شروع رو از حالت بایاس خارج میکنه که باعث میشه تخمین ما از </a:t>
            </a:r>
            <a:r>
              <a:rPr lang="en-US" baseline="0" dirty="0" smtClean="0"/>
              <a:t>average</a:t>
            </a:r>
            <a:r>
              <a:rPr lang="fa-IR" baseline="0" dirty="0" smtClean="0"/>
              <a:t> تخمین خوبی باشه.</a:t>
            </a:r>
          </a:p>
          <a:p>
            <a:pPr algn="r" rtl="1"/>
            <a:r>
              <a:rPr lang="fa-IR" baseline="0" dirty="0" smtClean="0"/>
              <a:t>چرا مقادیر </a:t>
            </a:r>
            <a:r>
              <a:rPr lang="en-US" baseline="0" dirty="0" smtClean="0"/>
              <a:t>beta1</a:t>
            </a:r>
            <a:r>
              <a:rPr lang="fa-IR" baseline="0" dirty="0" smtClean="0"/>
              <a:t> و </a:t>
            </a:r>
            <a:r>
              <a:rPr lang="en-US" baseline="0" dirty="0" smtClean="0"/>
              <a:t>beta2</a:t>
            </a:r>
            <a:r>
              <a:rPr lang="fa-IR" baseline="0" dirty="0" smtClean="0"/>
              <a:t> با هم تفاوت دارد؟</a:t>
            </a:r>
          </a:p>
          <a:p>
            <a:pPr algn="r" rtl="1"/>
            <a:r>
              <a:rPr lang="en-US" baseline="0" dirty="0" smtClean="0"/>
              <a:t>Mom</a:t>
            </a:r>
            <a:r>
              <a:rPr lang="fa-IR" baseline="0" dirty="0" smtClean="0"/>
              <a:t> دوم چون مقدارش زیاده آهسته بروز میشه، </a:t>
            </a:r>
            <a:r>
              <a:rPr lang="en-US" baseline="0" dirty="0" smtClean="0"/>
              <a:t>mom</a:t>
            </a:r>
            <a:r>
              <a:rPr lang="fa-IR" baseline="0" dirty="0" smtClean="0"/>
              <a:t> اول چون مقدارش کوچک‌تره سریع‌تر خودشو بروز میکنه.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99E0BE-D018-4D86-8FE9-B7E1A68961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83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87519846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72">
  <a:themeElements>
    <a:clrScheme name="Theme7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72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7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307</Words>
  <Application>Microsoft Office PowerPoint</Application>
  <PresentationFormat>On-screen Show (4:3)</PresentationFormat>
  <Paragraphs>30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Theme72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Navid</cp:lastModifiedBy>
  <cp:revision>7</cp:revision>
  <dcterms:created xsi:type="dcterms:W3CDTF">2023-10-28T14:32:53Z</dcterms:created>
  <dcterms:modified xsi:type="dcterms:W3CDTF">2023-11-08T14:05:17Z</dcterms:modified>
  <cp:category/>
</cp:coreProperties>
</file>